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53417E6-E265-4034-9745-D3E5723C41C9}" type="datetimeFigureOut">
              <a:rPr lang="tr-TR" smtClean="0"/>
              <a:pPr/>
              <a:t>04.11.2013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30226F-F09F-427F-8447-D1ABAA9700F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53417E6-E265-4034-9745-D3E5723C41C9}" type="datetimeFigureOut">
              <a:rPr lang="tr-TR" smtClean="0"/>
              <a:pPr/>
              <a:t>04.11.2013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30226F-F09F-427F-8447-D1ABAA9700F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53417E6-E265-4034-9745-D3E5723C41C9}" type="datetimeFigureOut">
              <a:rPr lang="tr-TR" smtClean="0"/>
              <a:pPr/>
              <a:t>04.11.2013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30226F-F09F-427F-8447-D1ABAA9700F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53417E6-E265-4034-9745-D3E5723C41C9}" type="datetimeFigureOut">
              <a:rPr lang="tr-TR" smtClean="0"/>
              <a:pPr/>
              <a:t>04.11.2013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30226F-F09F-427F-8447-D1ABAA9700F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53417E6-E265-4034-9745-D3E5723C41C9}" type="datetimeFigureOut">
              <a:rPr lang="tr-TR" smtClean="0"/>
              <a:pPr/>
              <a:t>04.11.2013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30226F-F09F-427F-8447-D1ABAA9700F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53417E6-E265-4034-9745-D3E5723C41C9}" type="datetimeFigureOut">
              <a:rPr lang="tr-TR" smtClean="0"/>
              <a:pPr/>
              <a:t>04.11.2013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30226F-F09F-427F-8447-D1ABAA9700F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53417E6-E265-4034-9745-D3E5723C41C9}" type="datetimeFigureOut">
              <a:rPr lang="tr-TR" smtClean="0"/>
              <a:pPr/>
              <a:t>04.11.2013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30226F-F09F-427F-8447-D1ABAA9700F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53417E6-E265-4034-9745-D3E5723C41C9}" type="datetimeFigureOut">
              <a:rPr lang="tr-TR" smtClean="0"/>
              <a:pPr/>
              <a:t>04.11.2013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30226F-F09F-427F-8447-D1ABAA9700F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53417E6-E265-4034-9745-D3E5723C41C9}" type="datetimeFigureOut">
              <a:rPr lang="tr-TR" smtClean="0"/>
              <a:pPr/>
              <a:t>04.11.2013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30226F-F09F-427F-8447-D1ABAA9700F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53417E6-E265-4034-9745-D3E5723C41C9}" type="datetimeFigureOut">
              <a:rPr lang="tr-TR" smtClean="0"/>
              <a:pPr/>
              <a:t>04.11.2013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30226F-F09F-427F-8447-D1ABAA9700F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53417E6-E265-4034-9745-D3E5723C41C9}" type="datetimeFigureOut">
              <a:rPr lang="tr-TR" smtClean="0"/>
              <a:pPr/>
              <a:t>04.11.2013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30226F-F09F-427F-8447-D1ABAA9700F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417E6-E265-4034-9745-D3E5723C41C9}" type="datetimeFigureOut">
              <a:rPr lang="tr-TR" smtClean="0"/>
              <a:pPr/>
              <a:t>04.11.2013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0226F-F09F-427F-8447-D1ABAA9700F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www.sports-reference.com/olympics/friv/birthplaces.cgi?id=16820" TargetMode="External"/><Relationship Id="rId2" Type="http://schemas.openxmlformats.org/officeDocument/2006/relationships/hyperlink" Target="http://www.sports-reference.com/olympics/friv/birthdays.cgi?month=1&amp;day=23" TargetMode="External"/><Relationship Id="rId1" Type="http://schemas.openxmlformats.org/officeDocument/2006/relationships/slideLayout" Target="../slideLayouts/slideLayout2.xml"/><Relationship Id="rId5" Type="http://schemas.openxmlformats.org/officeDocument/2006/relationships/hyperlink" Target="http://www.sports-reference.com/olympics/sports/WLT/" TargetMode="External"/><Relationship Id="rId4" Type="http://schemas.openxmlformats.org/officeDocument/2006/relationships/hyperlink" Target="http://www.sports-reference.com/olympics/countries/TU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ports-reference.com/olympics/athletes/to/stefan-topurov-1.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s://encrypted-tbn3.gstatic.com/images?q=tbn:ANd9GcRhPHiAmRVI2YuM5gxO3iPBp-Wul-PyhkKmwCrpbSGO8lyvazSe"/>
          <p:cNvPicPr>
            <a:picLocks noChangeAspect="1" noChangeArrowheads="1"/>
          </p:cNvPicPr>
          <p:nvPr/>
        </p:nvPicPr>
        <p:blipFill>
          <a:blip r:embed="rId2"/>
          <a:srcRect/>
          <a:stretch>
            <a:fillRect/>
          </a:stretch>
        </p:blipFill>
        <p:spPr bwMode="auto">
          <a:xfrm>
            <a:off x="3643306" y="4214818"/>
            <a:ext cx="2400300" cy="2071702"/>
          </a:xfrm>
          <a:prstGeom prst="rect">
            <a:avLst/>
          </a:prstGeom>
          <a:noFill/>
        </p:spPr>
      </p:pic>
      <p:sp>
        <p:nvSpPr>
          <p:cNvPr id="2" name="1 Başlık"/>
          <p:cNvSpPr>
            <a:spLocks noGrp="1"/>
          </p:cNvSpPr>
          <p:nvPr>
            <p:ph type="ctrTitle"/>
          </p:nvPr>
        </p:nvSpPr>
        <p:spPr/>
        <p:txBody>
          <a:bodyPr/>
          <a:lstStyle/>
          <a:p>
            <a:r>
              <a:rPr lang="tr-TR" dirty="0" smtClean="0"/>
              <a:t>“THE POCKET HERCULE”</a:t>
            </a:r>
            <a:endParaRPr lang="tr-TR" dirty="0"/>
          </a:p>
        </p:txBody>
      </p:sp>
      <p:sp>
        <p:nvSpPr>
          <p:cNvPr id="3" name="2 Alt Başlık"/>
          <p:cNvSpPr>
            <a:spLocks noGrp="1"/>
          </p:cNvSpPr>
          <p:nvPr>
            <p:ph type="subTitle" idx="1"/>
          </p:nvPr>
        </p:nvSpPr>
        <p:spPr>
          <a:xfrm>
            <a:off x="1428728" y="3429000"/>
            <a:ext cx="6400800" cy="2681294"/>
          </a:xfrm>
        </p:spPr>
        <p:txBody>
          <a:bodyPr>
            <a:normAutofit/>
          </a:bodyPr>
          <a:lstStyle/>
          <a:p>
            <a:r>
              <a:rPr lang="tr-TR" sz="4800" dirty="0" smtClean="0">
                <a:solidFill>
                  <a:srgbClr val="FF0000"/>
                </a:solidFill>
              </a:rPr>
              <a:t>NAİM SÜLEYMANOĞLU</a:t>
            </a:r>
            <a:endParaRPr lang="tr-TR" sz="4800" dirty="0">
              <a:solidFill>
                <a:srgbClr val="FF0000"/>
              </a:solidFill>
            </a:endParaRPr>
          </a:p>
        </p:txBody>
      </p:sp>
      <p:sp>
        <p:nvSpPr>
          <p:cNvPr id="4" name="1 Başlık"/>
          <p:cNvSpPr txBox="1">
            <a:spLocks/>
          </p:cNvSpPr>
          <p:nvPr/>
        </p:nvSpPr>
        <p:spPr>
          <a:xfrm>
            <a:off x="642910" y="200024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8194" name="Picture 2" descr="https://encrypted-tbn0.gstatic.com/images?q=tbn:ANd9GcTpOjA7OWlwI5Y0mVlV4xOhVguzI1PNJHDy48eoAhUITclqrWyA"/>
          <p:cNvPicPr>
            <a:picLocks noChangeAspect="1" noChangeArrowheads="1"/>
          </p:cNvPicPr>
          <p:nvPr/>
        </p:nvPicPr>
        <p:blipFill>
          <a:blip r:embed="rId3"/>
          <a:srcRect/>
          <a:stretch>
            <a:fillRect/>
          </a:stretch>
        </p:blipFill>
        <p:spPr bwMode="auto">
          <a:xfrm>
            <a:off x="285720" y="500042"/>
            <a:ext cx="2276475" cy="2009776"/>
          </a:xfrm>
          <a:prstGeom prst="rect">
            <a:avLst/>
          </a:prstGeom>
          <a:noFill/>
        </p:spPr>
      </p:pic>
      <p:pic>
        <p:nvPicPr>
          <p:cNvPr id="5" name="Picture 2" descr="http://u.jimdo.com/www54/o/s37ccd5a728e9af63/img/i4f343fea9f45a803/1351196182/std/image.jpg"/>
          <p:cNvPicPr>
            <a:picLocks noChangeAspect="1" noChangeArrowheads="1"/>
          </p:cNvPicPr>
          <p:nvPr/>
        </p:nvPicPr>
        <p:blipFill>
          <a:blip r:embed="rId4"/>
          <a:srcRect/>
          <a:stretch>
            <a:fillRect/>
          </a:stretch>
        </p:blipFill>
        <p:spPr bwMode="auto">
          <a:xfrm>
            <a:off x="6786578" y="571480"/>
            <a:ext cx="2081902" cy="1985957"/>
          </a:xfrm>
          <a:prstGeom prst="rect">
            <a:avLst/>
          </a:prstGeom>
          <a:noFill/>
        </p:spPr>
      </p:pic>
      <p:sp>
        <p:nvSpPr>
          <p:cNvPr id="8" name="7 Metin kutusu"/>
          <p:cNvSpPr txBox="1"/>
          <p:nvPr/>
        </p:nvSpPr>
        <p:spPr>
          <a:xfrm>
            <a:off x="2571736" y="857232"/>
            <a:ext cx="4143404" cy="461665"/>
          </a:xfrm>
          <a:prstGeom prst="rect">
            <a:avLst/>
          </a:prstGeom>
          <a:noFill/>
        </p:spPr>
        <p:txBody>
          <a:bodyPr wrap="square" rtlCol="0">
            <a:spAutoFit/>
          </a:bodyPr>
          <a:lstStyle/>
          <a:p>
            <a:r>
              <a:rPr lang="tr-TR" sz="2400" b="1" dirty="0" smtClean="0"/>
              <a:t> THE  TURKISH HERO FOREVER</a:t>
            </a:r>
            <a:endParaRPr lang="tr-TR"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normAutofit fontScale="77500" lnSpcReduction="20000"/>
          </a:bodyPr>
          <a:lstStyle/>
          <a:p>
            <a:pPr>
              <a:buNone/>
            </a:pPr>
            <a:r>
              <a:rPr lang="tr-TR" sz="4000" b="1" dirty="0" smtClean="0"/>
              <a:t>    Naim </a:t>
            </a:r>
            <a:r>
              <a:rPr lang="tr-TR" sz="4000" b="1" dirty="0" err="1" smtClean="0"/>
              <a:t>Süleymanoğlu</a:t>
            </a:r>
            <a:endParaRPr lang="tr-TR" sz="4000" b="1" dirty="0" smtClean="0"/>
          </a:p>
          <a:p>
            <a:pPr>
              <a:buNone/>
            </a:pPr>
            <a:r>
              <a:rPr lang="tr-TR" sz="4000" dirty="0" smtClean="0"/>
              <a:t> 	</a:t>
            </a:r>
            <a:r>
              <a:rPr lang="tr-TR" sz="4000" dirty="0" err="1" smtClean="0"/>
              <a:t>Full</a:t>
            </a:r>
            <a:r>
              <a:rPr lang="tr-TR" sz="4000" dirty="0" smtClean="0"/>
              <a:t> name: Naim </a:t>
            </a:r>
            <a:r>
              <a:rPr lang="tr-TR" sz="4000" dirty="0" err="1" smtClean="0"/>
              <a:t>Süleymanoğlu</a:t>
            </a:r>
            <a:r>
              <a:rPr lang="tr-TR" sz="4000" dirty="0" smtClean="0"/>
              <a:t> </a:t>
            </a:r>
            <a:br>
              <a:rPr lang="tr-TR" sz="4000" dirty="0" smtClean="0"/>
            </a:br>
            <a:r>
              <a:rPr lang="tr-TR" sz="4000" dirty="0" err="1" smtClean="0"/>
              <a:t>Other</a:t>
            </a:r>
            <a:r>
              <a:rPr lang="tr-TR" sz="4000" dirty="0" smtClean="0"/>
              <a:t> name(s): Naim </a:t>
            </a:r>
            <a:r>
              <a:rPr lang="tr-TR" sz="4000" dirty="0" err="1" smtClean="0"/>
              <a:t>Suleimanov</a:t>
            </a:r>
            <a:r>
              <a:rPr lang="tr-TR" sz="4000" dirty="0" smtClean="0"/>
              <a:t>, </a:t>
            </a:r>
            <a:r>
              <a:rPr lang="tr-TR" sz="4000" dirty="0" err="1" smtClean="0"/>
              <a:t>Naum</a:t>
            </a:r>
            <a:r>
              <a:rPr lang="tr-TR" sz="4000" dirty="0" smtClean="0"/>
              <a:t> </a:t>
            </a:r>
            <a:r>
              <a:rPr lang="tr-TR" sz="4000" dirty="0" err="1" smtClean="0"/>
              <a:t>Shalamonov</a:t>
            </a:r>
            <a:r>
              <a:rPr lang="tr-TR" sz="4000" dirty="0" smtClean="0"/>
              <a:t>, </a:t>
            </a:r>
            <a:r>
              <a:rPr lang="az-Cyrl-AZ" sz="4000" dirty="0" smtClean="0"/>
              <a:t>Наим Сюлейманов, Наум Шаламанов </a:t>
            </a:r>
            <a:br>
              <a:rPr lang="az-Cyrl-AZ" sz="4000" dirty="0" smtClean="0"/>
            </a:br>
            <a:r>
              <a:rPr lang="tr-TR" sz="4000" dirty="0" err="1" smtClean="0"/>
              <a:t>Nickname</a:t>
            </a:r>
            <a:r>
              <a:rPr lang="tr-TR" sz="4000" dirty="0" smtClean="0"/>
              <a:t>(s): </a:t>
            </a:r>
            <a:r>
              <a:rPr lang="tr-TR" sz="4000" dirty="0" err="1" smtClean="0"/>
              <a:t>The</a:t>
            </a:r>
            <a:r>
              <a:rPr lang="tr-TR" sz="4000" dirty="0" smtClean="0"/>
              <a:t> </a:t>
            </a:r>
            <a:r>
              <a:rPr lang="tr-TR" sz="4000" dirty="0" err="1" smtClean="0"/>
              <a:t>Pocket</a:t>
            </a:r>
            <a:r>
              <a:rPr lang="tr-TR" sz="4000" dirty="0" smtClean="0"/>
              <a:t> </a:t>
            </a:r>
            <a:r>
              <a:rPr lang="tr-TR" sz="4000" dirty="0" err="1" smtClean="0"/>
              <a:t>Hercules</a:t>
            </a:r>
            <a:r>
              <a:rPr lang="tr-TR" sz="4000" dirty="0" smtClean="0"/>
              <a:t> </a:t>
            </a:r>
            <a:br>
              <a:rPr lang="tr-TR" sz="4000" dirty="0" smtClean="0"/>
            </a:br>
            <a:r>
              <a:rPr lang="tr-TR" sz="4000" dirty="0" err="1" smtClean="0"/>
              <a:t>Gender</a:t>
            </a:r>
            <a:r>
              <a:rPr lang="tr-TR" sz="4000" dirty="0" smtClean="0"/>
              <a:t>: </a:t>
            </a:r>
            <a:r>
              <a:rPr lang="tr-TR" sz="4000" dirty="0" err="1" smtClean="0"/>
              <a:t>Male</a:t>
            </a:r>
            <a:r>
              <a:rPr lang="tr-TR" sz="4000" dirty="0" smtClean="0"/>
              <a:t> </a:t>
            </a:r>
            <a:br>
              <a:rPr lang="tr-TR" sz="4000" dirty="0" smtClean="0"/>
            </a:br>
            <a:r>
              <a:rPr lang="tr-TR" sz="4000" dirty="0" err="1" smtClean="0"/>
              <a:t>Height</a:t>
            </a:r>
            <a:r>
              <a:rPr lang="tr-TR" sz="4000" dirty="0" smtClean="0"/>
              <a:t>: 4'11" (150 cm) </a:t>
            </a:r>
            <a:br>
              <a:rPr lang="tr-TR" sz="4000" dirty="0" smtClean="0"/>
            </a:br>
            <a:r>
              <a:rPr lang="tr-TR" sz="4000" dirty="0" err="1" smtClean="0"/>
              <a:t>Weight</a:t>
            </a:r>
            <a:r>
              <a:rPr lang="tr-TR" sz="4000" dirty="0" smtClean="0"/>
              <a:t>: 60-64 kg </a:t>
            </a:r>
            <a:br>
              <a:rPr lang="tr-TR" sz="4000" dirty="0" smtClean="0"/>
            </a:br>
            <a:r>
              <a:rPr lang="tr-TR" sz="4000" dirty="0" err="1" smtClean="0"/>
              <a:t>Born</a:t>
            </a:r>
            <a:r>
              <a:rPr lang="tr-TR" sz="4000" dirty="0" smtClean="0"/>
              <a:t>: </a:t>
            </a:r>
            <a:r>
              <a:rPr lang="tr-TR" sz="4000" dirty="0" err="1" smtClean="0">
                <a:hlinkClick r:id="rId2"/>
              </a:rPr>
              <a:t>January</a:t>
            </a:r>
            <a:r>
              <a:rPr lang="tr-TR" sz="4000" dirty="0" smtClean="0">
                <a:hlinkClick r:id="rId2"/>
              </a:rPr>
              <a:t> 23</a:t>
            </a:r>
            <a:r>
              <a:rPr lang="tr-TR" sz="4000" dirty="0" smtClean="0"/>
              <a:t>, 1967 (</a:t>
            </a:r>
            <a:r>
              <a:rPr lang="tr-TR" sz="4000" dirty="0" err="1" smtClean="0"/>
              <a:t>Age</a:t>
            </a:r>
            <a:r>
              <a:rPr lang="tr-TR" sz="4000" dirty="0" smtClean="0"/>
              <a:t> 46) in </a:t>
            </a:r>
            <a:r>
              <a:rPr lang="tr-TR" sz="4000" dirty="0" err="1" smtClean="0">
                <a:hlinkClick r:id="rId3"/>
              </a:rPr>
              <a:t>Ptichar</a:t>
            </a:r>
            <a:r>
              <a:rPr lang="tr-TR" sz="4000" dirty="0" smtClean="0">
                <a:hlinkClick r:id="rId3"/>
              </a:rPr>
              <a:t>, </a:t>
            </a:r>
            <a:r>
              <a:rPr lang="tr-TR" sz="4000" dirty="0" err="1" smtClean="0">
                <a:hlinkClick r:id="rId3"/>
              </a:rPr>
              <a:t>Kardzhali</a:t>
            </a:r>
            <a:r>
              <a:rPr lang="tr-TR" sz="4000" dirty="0" smtClean="0">
                <a:hlinkClick r:id="rId3"/>
              </a:rPr>
              <a:t>, </a:t>
            </a:r>
            <a:r>
              <a:rPr lang="tr-TR" sz="4000" dirty="0" err="1" smtClean="0">
                <a:hlinkClick r:id="rId3"/>
              </a:rPr>
              <a:t>Bulgaria</a:t>
            </a:r>
            <a:r>
              <a:rPr lang="tr-TR" sz="4000" dirty="0" smtClean="0"/>
              <a:t> </a:t>
            </a:r>
            <a:br>
              <a:rPr lang="tr-TR" sz="4000" dirty="0" smtClean="0"/>
            </a:br>
            <a:r>
              <a:rPr lang="tr-TR" sz="4000" dirty="0" err="1" smtClean="0"/>
              <a:t>Country</a:t>
            </a:r>
            <a:r>
              <a:rPr lang="tr-TR" sz="4000" dirty="0" smtClean="0"/>
              <a:t>:  </a:t>
            </a:r>
            <a:r>
              <a:rPr lang="tr-TR" sz="4000" dirty="0" err="1" smtClean="0">
                <a:hlinkClick r:id="rId4"/>
              </a:rPr>
              <a:t>Turkey</a:t>
            </a:r>
            <a:r>
              <a:rPr lang="tr-TR" sz="4000" dirty="0" smtClean="0"/>
              <a:t> </a:t>
            </a:r>
            <a:br>
              <a:rPr lang="tr-TR" sz="4000" dirty="0" smtClean="0"/>
            </a:br>
            <a:r>
              <a:rPr lang="tr-TR" sz="4000" dirty="0" err="1" smtClean="0"/>
              <a:t>Sport</a:t>
            </a:r>
            <a:r>
              <a:rPr lang="tr-TR" sz="4000" dirty="0" smtClean="0"/>
              <a:t>: </a:t>
            </a:r>
            <a:r>
              <a:rPr lang="tr-TR" sz="4000" dirty="0" err="1" smtClean="0">
                <a:hlinkClick r:id="rId5"/>
              </a:rPr>
              <a:t>Weightlifting</a:t>
            </a:r>
            <a:r>
              <a:rPr lang="tr-TR" sz="4000" dirty="0" smtClean="0"/>
              <a:t> </a:t>
            </a:r>
          </a:p>
          <a:p>
            <a:pPr>
              <a:buNone/>
            </a:pPr>
            <a:r>
              <a:rPr lang="tr-TR" sz="4000" dirty="0" smtClean="0"/>
              <a:t>	</a:t>
            </a:r>
            <a:r>
              <a:rPr lang="tr-TR" sz="4000" dirty="0" err="1" smtClean="0"/>
              <a:t>Medals</a:t>
            </a:r>
            <a:r>
              <a:rPr lang="tr-TR" sz="4000" dirty="0" smtClean="0"/>
              <a:t>: 3 </a:t>
            </a:r>
            <a:r>
              <a:rPr lang="tr-TR" sz="4000" dirty="0" err="1" smtClean="0"/>
              <a:t>Gold</a:t>
            </a:r>
            <a:r>
              <a:rPr lang="tr-TR" sz="4000" dirty="0" smtClean="0"/>
              <a:t> (3 Total)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encrypted-tbn0.gstatic.com/images?q=tbn:ANd9GcQW3lIace1ymZN0CenW7pmZJZ6NqVJqf-Y_ypSXvo4aQ7tOQ-J4mw"/>
          <p:cNvPicPr>
            <a:picLocks noChangeAspect="1" noChangeArrowheads="1"/>
          </p:cNvPicPr>
          <p:nvPr/>
        </p:nvPicPr>
        <p:blipFill>
          <a:blip r:embed="rId2"/>
          <a:srcRect/>
          <a:stretch>
            <a:fillRect/>
          </a:stretch>
        </p:blipFill>
        <p:spPr bwMode="auto">
          <a:xfrm>
            <a:off x="2500298" y="571480"/>
            <a:ext cx="4476925" cy="2911567"/>
          </a:xfrm>
          <a:prstGeom prst="rect">
            <a:avLst/>
          </a:prstGeom>
          <a:noFill/>
        </p:spPr>
      </p:pic>
      <p:sp>
        <p:nvSpPr>
          <p:cNvPr id="3" name="2 İçerik Yer Tutucusu"/>
          <p:cNvSpPr>
            <a:spLocks noGrp="1"/>
          </p:cNvSpPr>
          <p:nvPr>
            <p:ph idx="1"/>
          </p:nvPr>
        </p:nvSpPr>
        <p:spPr>
          <a:xfrm>
            <a:off x="457200" y="3786190"/>
            <a:ext cx="8229600" cy="2339973"/>
          </a:xfrm>
        </p:spPr>
        <p:txBody>
          <a:bodyPr>
            <a:normAutofit/>
          </a:bodyPr>
          <a:lstStyle/>
          <a:p>
            <a:pPr algn="ctr">
              <a:buNone/>
            </a:pPr>
            <a:r>
              <a:rPr lang="tr-TR" dirty="0" smtClean="0"/>
              <a:t>	</a:t>
            </a:r>
            <a:r>
              <a:rPr lang="en-US" dirty="0" smtClean="0">
                <a:solidFill>
                  <a:srgbClr val="FF0000"/>
                </a:solidFill>
              </a:rPr>
              <a:t>is likely that </a:t>
            </a:r>
            <a:r>
              <a:rPr lang="en-US" dirty="0" err="1" smtClean="0">
                <a:solidFill>
                  <a:srgbClr val="FF0000"/>
                </a:solidFill>
              </a:rPr>
              <a:t>Naim</a:t>
            </a:r>
            <a:r>
              <a:rPr lang="en-US" dirty="0" smtClean="0">
                <a:solidFill>
                  <a:srgbClr val="FF0000"/>
                </a:solidFill>
              </a:rPr>
              <a:t> </a:t>
            </a:r>
            <a:r>
              <a:rPr lang="en-US" dirty="0" err="1" smtClean="0">
                <a:solidFill>
                  <a:srgbClr val="FF0000"/>
                </a:solidFill>
              </a:rPr>
              <a:t>Süleymanoğlu</a:t>
            </a:r>
            <a:r>
              <a:rPr lang="en-US" dirty="0" smtClean="0">
                <a:solidFill>
                  <a:srgbClr val="FF0000"/>
                </a:solidFill>
              </a:rPr>
              <a:t> is the strongest man who has ever lived, pound-for-pound. </a:t>
            </a:r>
            <a:r>
              <a:rPr lang="en-US" dirty="0" err="1" smtClean="0">
                <a:solidFill>
                  <a:srgbClr val="FF0000"/>
                </a:solidFill>
              </a:rPr>
              <a:t>Nicknam</a:t>
            </a:r>
            <a:r>
              <a:rPr lang="tr-TR" dirty="0" smtClean="0">
                <a:solidFill>
                  <a:srgbClr val="FF0000"/>
                </a:solidFill>
              </a:rPr>
              <a:t>e</a:t>
            </a:r>
            <a:r>
              <a:rPr lang="en-US" dirty="0" smtClean="0">
                <a:solidFill>
                  <a:srgbClr val="FF0000"/>
                </a:solidFill>
              </a:rPr>
              <a:t>d </a:t>
            </a:r>
            <a:r>
              <a:rPr lang="en-US" dirty="0" smtClean="0">
                <a:solidFill>
                  <a:srgbClr val="FF0000"/>
                </a:solidFill>
              </a:rPr>
              <a:t>“The Pocket Hercules”</a:t>
            </a:r>
            <a:endParaRPr lang="tr-TR"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rmAutofit/>
          </a:bodyPr>
          <a:lstStyle/>
          <a:p>
            <a:pPr algn="ctr">
              <a:buNone/>
            </a:pPr>
            <a:r>
              <a:rPr lang="tr-TR" dirty="0" smtClean="0"/>
              <a:t>       </a:t>
            </a:r>
            <a:r>
              <a:rPr lang="tr-TR" sz="3600" dirty="0" smtClean="0"/>
              <a:t>H</a:t>
            </a:r>
            <a:r>
              <a:rPr lang="en-US" sz="3600" dirty="0" smtClean="0"/>
              <a:t>e first came to international acclaim at age 14 at the World Junior Championships in São Paulo. He set his first world record at age 15, and at the 1984 European Championships he became the second man (after Bulgaria's </a:t>
            </a:r>
            <a:r>
              <a:rPr lang="en-US" sz="3600" dirty="0" smtClean="0">
                <a:hlinkClick r:id="rId2"/>
              </a:rPr>
              <a:t>Stefan </a:t>
            </a:r>
            <a:r>
              <a:rPr lang="en-US" sz="3600" dirty="0" err="1" smtClean="0">
                <a:hlinkClick r:id="rId2"/>
              </a:rPr>
              <a:t>Topurov</a:t>
            </a:r>
            <a:r>
              <a:rPr lang="en-US" sz="3600" dirty="0" smtClean="0"/>
              <a:t>) to lift three times bodyweight overhead. </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rmAutofit/>
          </a:bodyPr>
          <a:lstStyle/>
          <a:p>
            <a:pPr algn="ctr">
              <a:buNone/>
            </a:pPr>
            <a:r>
              <a:rPr lang="tr-TR" dirty="0" smtClean="0"/>
              <a:t>	</a:t>
            </a:r>
            <a:r>
              <a:rPr lang="en-US" sz="3600" dirty="0" err="1" smtClean="0"/>
              <a:t>Süleymanoğlu</a:t>
            </a:r>
            <a:r>
              <a:rPr lang="en-US" sz="3600" dirty="0" smtClean="0"/>
              <a:t> was also the first man to snatch 2½ times his own bodyweight (27 April 1988). Prior to the 1988 Olympics, he had set 32 world records before he was 22 years old. </a:t>
            </a:r>
            <a:endParaRPr lang="tr-TR" sz="3600" dirty="0"/>
          </a:p>
        </p:txBody>
      </p:sp>
      <p:pic>
        <p:nvPicPr>
          <p:cNvPr id="7170" name="Picture 2" descr="https://encrypted-tbn1.gstatic.com/images?q=tbn:ANd9GcSGKb3TNaN2RLCCgcFBNLb7POtbnmB8fqoYFaVrSme_Jl-CkTb9SX15ei9J"/>
          <p:cNvPicPr>
            <a:picLocks noChangeAspect="1" noChangeArrowheads="1"/>
          </p:cNvPicPr>
          <p:nvPr/>
        </p:nvPicPr>
        <p:blipFill>
          <a:blip r:embed="rId2"/>
          <a:srcRect/>
          <a:stretch>
            <a:fillRect/>
          </a:stretch>
        </p:blipFill>
        <p:spPr bwMode="auto">
          <a:xfrm>
            <a:off x="2428860" y="3357562"/>
            <a:ext cx="4500594" cy="321471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160441"/>
            <a:ext cx="8229600" cy="5697559"/>
          </a:xfrm>
        </p:spPr>
        <p:txBody>
          <a:bodyPr>
            <a:normAutofit/>
          </a:bodyPr>
          <a:lstStyle/>
          <a:p>
            <a:pPr algn="ctr">
              <a:buNone/>
            </a:pPr>
            <a:r>
              <a:rPr lang="tr-TR" dirty="0" smtClean="0"/>
              <a:t>	</a:t>
            </a:r>
            <a:r>
              <a:rPr lang="en-US" sz="4400" dirty="0" smtClean="0"/>
              <a:t> He was born in Bulgaria and represented them until he defected to Turkey at the 1986 World Cup </a:t>
            </a:r>
            <a:r>
              <a:rPr lang="en-US" sz="4400" dirty="0" smtClean="0"/>
              <a:t>finals</a:t>
            </a:r>
            <a:r>
              <a:rPr lang="tr-TR" sz="4400" dirty="0" smtClean="0"/>
              <a:t>.</a:t>
            </a:r>
            <a:endParaRPr lang="tr-TR" sz="4400"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374755"/>
            <a:ext cx="8229600" cy="5483245"/>
          </a:xfrm>
        </p:spPr>
        <p:txBody>
          <a:bodyPr>
            <a:normAutofit/>
          </a:bodyPr>
          <a:lstStyle/>
          <a:p>
            <a:pPr algn="ctr">
              <a:buNone/>
            </a:pPr>
            <a:r>
              <a:rPr lang="tr-TR" dirty="0" smtClean="0"/>
              <a:t>     </a:t>
            </a:r>
            <a:r>
              <a:rPr lang="en-US" sz="4000" dirty="0" err="1" smtClean="0"/>
              <a:t>Süleymanoğlu</a:t>
            </a:r>
            <a:r>
              <a:rPr lang="en-US" sz="4000" dirty="0" smtClean="0"/>
              <a:t> was World Champion at 60 kg. in 1985, 1986, 1989, and 1991 and European Champion in 1984, 1985, 1986 and 1988</a:t>
            </a:r>
            <a:r>
              <a:rPr lang="en-US" dirty="0" smtClean="0"/>
              <a:t>.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encrypted-tbn2.gstatic.com/images?q=tbn:ANd9GcTravThehfEl2tZJ48DSV5O7I9u-ZH86PMT2_7BlZvO9NGsX_4mNg"/>
          <p:cNvPicPr>
            <a:picLocks noChangeAspect="1" noChangeArrowheads="1"/>
          </p:cNvPicPr>
          <p:nvPr/>
        </p:nvPicPr>
        <p:blipFill>
          <a:blip r:embed="rId2"/>
          <a:srcRect/>
          <a:stretch>
            <a:fillRect/>
          </a:stretch>
        </p:blipFill>
        <p:spPr bwMode="auto">
          <a:xfrm>
            <a:off x="285720" y="0"/>
            <a:ext cx="8710334" cy="6858000"/>
          </a:xfrm>
          <a:prstGeom prst="rect">
            <a:avLst/>
          </a:prstGeom>
          <a:noFill/>
        </p:spPr>
      </p:pic>
      <p:sp>
        <p:nvSpPr>
          <p:cNvPr id="3" name="2 İçerik Yer Tutucusu"/>
          <p:cNvSpPr>
            <a:spLocks noGrp="1"/>
          </p:cNvSpPr>
          <p:nvPr>
            <p:ph idx="1"/>
          </p:nvPr>
        </p:nvSpPr>
        <p:spPr>
          <a:xfrm>
            <a:off x="914400" y="1785926"/>
            <a:ext cx="8229600" cy="4525963"/>
          </a:xfrm>
        </p:spPr>
        <p:txBody>
          <a:bodyPr/>
          <a:lstStyle/>
          <a:p>
            <a:pPr>
              <a:buNone/>
            </a:pPr>
            <a:r>
              <a:rPr lang="tr-TR" dirty="0" smtClean="0"/>
              <a:t>	</a:t>
            </a:r>
            <a:r>
              <a:rPr lang="en-US" dirty="0" smtClean="0">
                <a:solidFill>
                  <a:srgbClr val="FF0000"/>
                </a:solidFill>
              </a:rPr>
              <a:t> In 1992 at Barcelona, he defended his Olympic championship despite his recent retirement, and he won his third Olympic gold medal in 1996 at Atlanta. He also competed at Sydney in 2000 but failed to medal</a:t>
            </a:r>
            <a:r>
              <a:rPr lang="tr-TR" dirty="0" smtClean="0">
                <a:solidFill>
                  <a:srgbClr val="FF0000"/>
                </a:solidFill>
              </a:rPr>
              <a:t>.</a:t>
            </a:r>
            <a:endParaRPr lang="tr-TR"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ctr">
              <a:buNone/>
            </a:pPr>
            <a:r>
              <a:rPr lang="tr-TR" sz="4800" dirty="0" smtClean="0"/>
              <a:t>HE IS MY POCKET HERO </a:t>
            </a:r>
            <a:r>
              <a:rPr lang="tr-TR" sz="4800" dirty="0" smtClean="0">
                <a:sym typeface="Wingdings" pitchFamily="2" charset="2"/>
              </a:rPr>
              <a:t></a:t>
            </a:r>
            <a:endParaRPr lang="tr-TR" sz="48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106</Words>
  <Application>Microsoft Office PowerPoint</Application>
  <PresentationFormat>Ekran Gösterisi (4:3)</PresentationFormat>
  <Paragraphs>13</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“THE POCKET HERCULE”</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Filiz</dc:creator>
  <cp:lastModifiedBy>Filiz</cp:lastModifiedBy>
  <cp:revision>10</cp:revision>
  <dcterms:created xsi:type="dcterms:W3CDTF">2013-11-03T13:39:28Z</dcterms:created>
  <dcterms:modified xsi:type="dcterms:W3CDTF">2013-11-04T20:41:54Z</dcterms:modified>
</cp:coreProperties>
</file>